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7" r:id="rId2"/>
    <p:sldId id="275" r:id="rId3"/>
    <p:sldId id="289" r:id="rId4"/>
    <p:sldId id="266" r:id="rId5"/>
    <p:sldId id="288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3D725-9CD3-47DC-B2AE-13BB712C10AF}" v="3" dt="2024-05-21T05:46:17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2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Jones" userId="8128d139-bed1-4e8a-aa04-388e8432b6d4" providerId="ADAL" clId="{20B3D725-9CD3-47DC-B2AE-13BB712C10AF}"/>
    <pc:docChg chg="undo custSel modSld">
      <pc:chgData name="Nicole Jones" userId="8128d139-bed1-4e8a-aa04-388e8432b6d4" providerId="ADAL" clId="{20B3D725-9CD3-47DC-B2AE-13BB712C10AF}" dt="2024-05-21T05:48:12.628" v="8" actId="2711"/>
      <pc:docMkLst>
        <pc:docMk/>
      </pc:docMkLst>
      <pc:sldChg chg="modSp mod">
        <pc:chgData name="Nicole Jones" userId="8128d139-bed1-4e8a-aa04-388e8432b6d4" providerId="ADAL" clId="{20B3D725-9CD3-47DC-B2AE-13BB712C10AF}" dt="2024-05-21T05:47:54.392" v="7" actId="20577"/>
        <pc:sldMkLst>
          <pc:docMk/>
          <pc:sldMk cId="1577789193" sldId="266"/>
        </pc:sldMkLst>
        <pc:spChg chg="mod">
          <ac:chgData name="Nicole Jones" userId="8128d139-bed1-4e8a-aa04-388e8432b6d4" providerId="ADAL" clId="{20B3D725-9CD3-47DC-B2AE-13BB712C10AF}" dt="2024-05-21T05:47:54.392" v="7" actId="20577"/>
          <ac:spMkLst>
            <pc:docMk/>
            <pc:sldMk cId="1577789193" sldId="266"/>
            <ac:spMk id="19" creationId="{72B2E87C-22F9-7E82-2FA5-8AD209328AE1}"/>
          </ac:spMkLst>
        </pc:spChg>
      </pc:sldChg>
      <pc:sldChg chg="modSp mod">
        <pc:chgData name="Nicole Jones" userId="8128d139-bed1-4e8a-aa04-388e8432b6d4" providerId="ADAL" clId="{20B3D725-9CD3-47DC-B2AE-13BB712C10AF}" dt="2024-05-21T05:48:12.628" v="8" actId="2711"/>
        <pc:sldMkLst>
          <pc:docMk/>
          <pc:sldMk cId="3820916001" sldId="288"/>
        </pc:sldMkLst>
        <pc:spChg chg="mod">
          <ac:chgData name="Nicole Jones" userId="8128d139-bed1-4e8a-aa04-388e8432b6d4" providerId="ADAL" clId="{20B3D725-9CD3-47DC-B2AE-13BB712C10AF}" dt="2024-05-21T05:48:12.628" v="8" actId="2711"/>
          <ac:spMkLst>
            <pc:docMk/>
            <pc:sldMk cId="3820916001" sldId="288"/>
            <ac:spMk id="4" creationId="{F1C8935D-C69F-3668-1F03-E9F752CB57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A7F2F-A4D6-22A1-72BB-39FA7CEB1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EFC2D-BA1F-361A-156B-4A8B5BA9F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71D6-2788-4EE5-BF97-517F2E1A72E7}" type="datetimeFigureOut">
              <a:rPr lang="en-AU" smtClean="0"/>
              <a:t>19/08/2025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372C6-BFAC-AC35-3034-A8B68D50C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92671-E4E4-ECC9-E998-B1B872D580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78FA-1787-40C1-BF4A-F09873E3C9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44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BF5F-4C9D-4A38-9A02-03FBA5EACAEA}" type="datetimeFigureOut">
              <a:rPr lang="en-AU" smtClean="0"/>
              <a:t>19/08/2025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2B089-B6CF-4523-8A2A-62FB96F42C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5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E01B0F5-209D-7A02-D652-E56E5D7CC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6" b="9787"/>
          <a:stretch/>
        </p:blipFill>
        <p:spPr>
          <a:xfrm>
            <a:off x="3071370" y="0"/>
            <a:ext cx="9189644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DC8381-630F-234C-1643-53F964CC1224}"/>
              </a:ext>
            </a:extLst>
          </p:cNvPr>
          <p:cNvSpPr/>
          <p:nvPr userDrawn="1"/>
        </p:nvSpPr>
        <p:spPr>
          <a:xfrm>
            <a:off x="0" y="0"/>
            <a:ext cx="4921243" cy="6858000"/>
          </a:xfrm>
          <a:custGeom>
            <a:avLst/>
            <a:gdLst>
              <a:gd name="connsiteX0" fmla="*/ 0 w 4921243"/>
              <a:gd name="connsiteY0" fmla="*/ 0 h 6858000"/>
              <a:gd name="connsiteX1" fmla="*/ 3275686 w 4921243"/>
              <a:gd name="connsiteY1" fmla="*/ 0 h 6858000"/>
              <a:gd name="connsiteX2" fmla="*/ 3365738 w 4921243"/>
              <a:gd name="connsiteY2" fmla="*/ 70766 h 6858000"/>
              <a:gd name="connsiteX3" fmla="*/ 4921243 w 4921243"/>
              <a:gd name="connsiteY3" fmla="*/ 3369145 h 6858000"/>
              <a:gd name="connsiteX4" fmla="*/ 3204262 w 4921243"/>
              <a:gd name="connsiteY4" fmla="*/ 6794419 h 6858000"/>
              <a:gd name="connsiteX5" fmla="*/ 3114851 w 4921243"/>
              <a:gd name="connsiteY5" fmla="*/ 6858000 h 6858000"/>
              <a:gd name="connsiteX6" fmla="*/ 0 w 49212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243" h="6858000">
                <a:moveTo>
                  <a:pt x="0" y="0"/>
                </a:moveTo>
                <a:lnTo>
                  <a:pt x="3275686" y="0"/>
                </a:lnTo>
                <a:lnTo>
                  <a:pt x="3365738" y="70766"/>
                </a:lnTo>
                <a:cubicBezTo>
                  <a:pt x="4315724" y="854765"/>
                  <a:pt x="4921243" y="2041242"/>
                  <a:pt x="4921243" y="3369145"/>
                </a:cubicBezTo>
                <a:cubicBezTo>
                  <a:pt x="4921243" y="4770821"/>
                  <a:pt x="4246575" y="6014920"/>
                  <a:pt x="3204262" y="6794419"/>
                </a:cubicBezTo>
                <a:lnTo>
                  <a:pt x="31148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E5941-514A-3DF1-E2CF-82A56AC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432" y="943897"/>
            <a:ext cx="5442156" cy="296539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05021-B4B5-EB5F-0F71-4B2089052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5490EF-701A-D845-0C1F-673AE2CCC1F1}"/>
              </a:ext>
            </a:extLst>
          </p:cNvPr>
          <p:cNvSpPr/>
          <p:nvPr userDrawn="1"/>
        </p:nvSpPr>
        <p:spPr>
          <a:xfrm>
            <a:off x="859032" y="1070484"/>
            <a:ext cx="1440000" cy="43154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" panose="020B0604020202020204" pitchFamily="34" charset="0"/>
                <a:ea typeface="Roboto Flex Normal Light" panose="02000000000000000000" pitchFamily="2" charset="0"/>
              </a:rPr>
              <a:t>INTRODUCING</a:t>
            </a:r>
          </a:p>
        </p:txBody>
      </p:sp>
      <p:pic>
        <p:nvPicPr>
          <p:cNvPr id="6" name="Picture 5" descr="invigilatorPlus&#10;">
            <a:extLst>
              <a:ext uri="{FF2B5EF4-FFF2-40B4-BE49-F238E27FC236}">
                <a16:creationId xmlns:a16="http://schemas.microsoft.com/office/drawing/2014/main" id="{4C88539B-D65F-169A-F11A-39FFFB5818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2322511"/>
            <a:ext cx="3098667" cy="960587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A05292A2-E39D-7F4B-31D2-32ED7E342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5618351"/>
            <a:ext cx="981458" cy="33832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1E31B6-5A57-B60E-FBB8-46BADF9FF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8516" y="4234065"/>
            <a:ext cx="5442156" cy="199467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534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B2FA-9BB4-DC74-A91C-17FE3CCE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EC39-C4BF-7BF7-DD20-45B4541E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21A92-2EC7-C69D-A209-8CAED6E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6CD5C-AAD5-E2BD-FA8E-0973BF61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5FEF-60AD-DC05-8860-9EB46F8E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02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7188-A2F1-1CBA-5747-5F5183FC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A5725-6B03-B538-57C4-28610BC4C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AE9DF-170A-3058-8CBF-5C2AB76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CECC-4DF7-97E1-F3E9-4B0164E4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37D3-1E54-0A2F-D0B4-76EB428D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48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4589-BA0E-C0CF-613A-6ECB1A54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7689-6E59-2B41-B5F1-409B15C2A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798B-91DE-2056-B809-2FFFFA218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2FFC-F7BD-642C-9420-1F9CBB0F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95962-B920-6F2E-7117-4E7EA9F4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F513B-3D8E-842B-2219-958636F9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26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9969-817F-D50F-D681-56146D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F346E-C908-26A5-A79E-31069A87B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D2C3C-A556-F5E0-8495-C7ABE9EFB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98AE6-AD6A-0C4E-B0F1-759DE563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62924-5B71-18B6-5BF6-7F3D3568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D1E9F-F525-5669-FF5C-F00EA4A3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82628-6DD1-3D35-476F-C3FEF76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EDAD0-39DC-B6B8-93B7-03DDB628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8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EF2E-AD5D-7F54-430C-21413312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A15DD-9C15-1979-FB36-91DC20D9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B692D-4BAE-4E6A-02CF-DBE8EE51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290E0-338C-3E5C-6298-97FCDD78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76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C59A1-4054-8602-F4E9-66CCB817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ED5C8-C3FC-A4B9-DF89-277F2FD2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E45E-C3FC-8B81-AF44-76F43E50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86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569D-252E-B169-7B6E-AD4CFBB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9EA3-E71B-4CA2-0A02-CA5850BF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04574-64B9-5A9C-354D-D9E7B5F9D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3E352-FDB1-8FBC-57C3-5DD00736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A477E-9535-A390-7C4A-9ECF8B8C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3A11C-BAB1-E793-2BB9-6714318D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1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C4D9-6C04-4637-6ADD-2BB8473F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E796F-AE05-DA26-F490-3A86AD339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ED74A-0B32-0C7E-FDA8-4F5B43D1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A618F-E46E-EBD2-E0FF-DA7CF0D4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9814C-3AA3-903F-DD58-CFDD5123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3317-7054-D2B8-160C-10356F18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00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4AB5-9994-6753-4A39-D24E53A0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3CE67-7ADA-CD02-6CB1-FCF1F492D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87B5-904A-1A48-155A-32F19DCD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B57DD-1C4F-939B-DEEE-456B3BF1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AA2E4-B23A-0564-EE2E-9BB82D0F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4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18FAF-BCD2-39A3-9AD6-BBA9D8F38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9608F-D5D8-DA72-351C-61CEB020B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69DE-255B-3F57-E091-F80C5532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738D9-B4AD-0605-4702-E6D2771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0BC2-2F33-009C-F566-07AD3D32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1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E0924A-DDBA-1717-8E5F-F361BC416E94}"/>
              </a:ext>
            </a:extLst>
          </p:cNvPr>
          <p:cNvSpPr/>
          <p:nvPr userDrawn="1"/>
        </p:nvSpPr>
        <p:spPr>
          <a:xfrm>
            <a:off x="0" y="0"/>
            <a:ext cx="121864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DC8381-630F-234C-1643-53F964CC1224}"/>
              </a:ext>
            </a:extLst>
          </p:cNvPr>
          <p:cNvSpPr/>
          <p:nvPr userDrawn="1"/>
        </p:nvSpPr>
        <p:spPr>
          <a:xfrm>
            <a:off x="0" y="0"/>
            <a:ext cx="4921243" cy="6858000"/>
          </a:xfrm>
          <a:custGeom>
            <a:avLst/>
            <a:gdLst>
              <a:gd name="connsiteX0" fmla="*/ 0 w 4921243"/>
              <a:gd name="connsiteY0" fmla="*/ 0 h 6858000"/>
              <a:gd name="connsiteX1" fmla="*/ 3275686 w 4921243"/>
              <a:gd name="connsiteY1" fmla="*/ 0 h 6858000"/>
              <a:gd name="connsiteX2" fmla="*/ 3365738 w 4921243"/>
              <a:gd name="connsiteY2" fmla="*/ 70766 h 6858000"/>
              <a:gd name="connsiteX3" fmla="*/ 4921243 w 4921243"/>
              <a:gd name="connsiteY3" fmla="*/ 3369145 h 6858000"/>
              <a:gd name="connsiteX4" fmla="*/ 3204262 w 4921243"/>
              <a:gd name="connsiteY4" fmla="*/ 6794419 h 6858000"/>
              <a:gd name="connsiteX5" fmla="*/ 3114851 w 4921243"/>
              <a:gd name="connsiteY5" fmla="*/ 6858000 h 6858000"/>
              <a:gd name="connsiteX6" fmla="*/ 0 w 49212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243" h="6858000">
                <a:moveTo>
                  <a:pt x="0" y="0"/>
                </a:moveTo>
                <a:lnTo>
                  <a:pt x="3275686" y="0"/>
                </a:lnTo>
                <a:lnTo>
                  <a:pt x="3365738" y="70766"/>
                </a:lnTo>
                <a:cubicBezTo>
                  <a:pt x="4315724" y="854765"/>
                  <a:pt x="4921243" y="2041242"/>
                  <a:pt x="4921243" y="3369145"/>
                </a:cubicBezTo>
                <a:cubicBezTo>
                  <a:pt x="4921243" y="4770821"/>
                  <a:pt x="4246575" y="6014920"/>
                  <a:pt x="3204262" y="6794419"/>
                </a:cubicBezTo>
                <a:lnTo>
                  <a:pt x="31148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E5941-514A-3DF1-E2CF-82A56AC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432" y="943897"/>
            <a:ext cx="5442156" cy="296539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6" name="Picture 5" descr="invigilatorPlus&#10;">
            <a:extLst>
              <a:ext uri="{FF2B5EF4-FFF2-40B4-BE49-F238E27FC236}">
                <a16:creationId xmlns:a16="http://schemas.microsoft.com/office/drawing/2014/main" id="{4C88539B-D65F-169A-F11A-39FFFB581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2948706"/>
            <a:ext cx="3098667" cy="96058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1E31B6-5A57-B60E-FBB8-46BADF9FF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8516" y="4234065"/>
            <a:ext cx="5442156" cy="199467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68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69F95-B6C2-CD60-BFD2-3F3D59C1464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F8FC74-AC87-1368-2D75-950D3D59198B}"/>
              </a:ext>
            </a:extLst>
          </p:cNvPr>
          <p:cNvSpPr/>
          <p:nvPr userDrawn="1"/>
        </p:nvSpPr>
        <p:spPr>
          <a:xfrm>
            <a:off x="4816730" y="0"/>
            <a:ext cx="7380796" cy="6259034"/>
          </a:xfrm>
          <a:custGeom>
            <a:avLst/>
            <a:gdLst>
              <a:gd name="connsiteX0" fmla="*/ 517639 w 7380796"/>
              <a:gd name="connsiteY0" fmla="*/ 0 h 6259034"/>
              <a:gd name="connsiteX1" fmla="*/ 7380796 w 7380796"/>
              <a:gd name="connsiteY1" fmla="*/ 0 h 6259034"/>
              <a:gd name="connsiteX2" fmla="*/ 7380796 w 7380796"/>
              <a:gd name="connsiteY2" fmla="*/ 4844865 h 6259034"/>
              <a:gd name="connsiteX3" fmla="*/ 7221623 w 7380796"/>
              <a:gd name="connsiteY3" fmla="*/ 5020000 h 6259034"/>
              <a:gd name="connsiteX4" fmla="*/ 4230329 w 7380796"/>
              <a:gd name="connsiteY4" fmla="*/ 6259034 h 6259034"/>
              <a:gd name="connsiteX5" fmla="*/ 0 w 7380796"/>
              <a:gd name="connsiteY5" fmla="*/ 2028705 h 6259034"/>
              <a:gd name="connsiteX6" fmla="*/ 510578 w 7380796"/>
              <a:gd name="connsiteY6" fmla="*/ 12279 h 625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0796" h="6259034">
                <a:moveTo>
                  <a:pt x="517639" y="0"/>
                </a:moveTo>
                <a:lnTo>
                  <a:pt x="7380796" y="0"/>
                </a:lnTo>
                <a:lnTo>
                  <a:pt x="7380796" y="4844865"/>
                </a:lnTo>
                <a:lnTo>
                  <a:pt x="7221623" y="5020000"/>
                </a:lnTo>
                <a:cubicBezTo>
                  <a:pt x="6456084" y="5785539"/>
                  <a:pt x="5398502" y="6259034"/>
                  <a:pt x="4230329" y="6259034"/>
                </a:cubicBezTo>
                <a:cubicBezTo>
                  <a:pt x="1893983" y="6259034"/>
                  <a:pt x="0" y="4365051"/>
                  <a:pt x="0" y="2028705"/>
                </a:cubicBezTo>
                <a:cubicBezTo>
                  <a:pt x="0" y="1298597"/>
                  <a:pt x="184960" y="611688"/>
                  <a:pt x="510578" y="1227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E5941-514A-3DF1-E2CF-82A56AC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350" y="1196592"/>
            <a:ext cx="5442156" cy="314729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5490EF-701A-D845-0C1F-673AE2CCC1F1}"/>
              </a:ext>
            </a:extLst>
          </p:cNvPr>
          <p:cNvSpPr/>
          <p:nvPr userDrawn="1"/>
        </p:nvSpPr>
        <p:spPr>
          <a:xfrm>
            <a:off x="859031" y="1070484"/>
            <a:ext cx="1540039" cy="4315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spc="100" baseline="0" dirty="0">
                <a:latin typeface="Arial" panose="020B0604020202020204" pitchFamily="34" charset="0"/>
                <a:ea typeface="Roboto Flex Normal Light" panose="02000000000000000000" pitchFamily="2" charset="0"/>
              </a:rPr>
              <a:t>INTRODUCING</a:t>
            </a:r>
          </a:p>
        </p:txBody>
      </p:sp>
      <p:pic>
        <p:nvPicPr>
          <p:cNvPr id="6" name="Picture 5" descr="invigilatorPlus&#10;">
            <a:extLst>
              <a:ext uri="{FF2B5EF4-FFF2-40B4-BE49-F238E27FC236}">
                <a16:creationId xmlns:a16="http://schemas.microsoft.com/office/drawing/2014/main" id="{4C88539B-D65F-169A-F11A-39FFFB581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2289945"/>
            <a:ext cx="3098667" cy="960587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A05292A2-E39D-7F4B-31D2-32ED7E342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" y="5920705"/>
            <a:ext cx="981458" cy="33832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CDD130-8010-96C9-D644-F77C289E5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032" y="4080386"/>
            <a:ext cx="3654231" cy="141564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07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C596-8D0A-DEE7-65C2-DBDF5E48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80900-E307-F11F-911B-8A9604C5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AF8F38-9009-86D0-92D7-3583DC4A8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1799303"/>
            <a:ext cx="10753726" cy="398713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379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BD56-B0B7-6375-FEC1-B8CE7897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396320"/>
            <a:ext cx="5574720" cy="406536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7993-C4BB-8B10-6CB3-94BCF64B6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5" name="Picture 4" descr="A logo with dots and letters&#10;&#10;Description automatically generated">
            <a:extLst>
              <a:ext uri="{FF2B5EF4-FFF2-40B4-BE49-F238E27FC236}">
                <a16:creationId xmlns:a16="http://schemas.microsoft.com/office/drawing/2014/main" id="{BFD25E98-D021-5946-EBAD-B306709F8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05" y="0"/>
            <a:ext cx="542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ackground with a white object&#10;&#10;Description automatically generated">
            <a:extLst>
              <a:ext uri="{FF2B5EF4-FFF2-40B4-BE49-F238E27FC236}">
                <a16:creationId xmlns:a16="http://schemas.microsoft.com/office/drawing/2014/main" id="{E356E88F-7BEE-02E1-DF69-46F6BA12B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DB86FB65-BEF2-A442-60D1-654ABB503CF2}"/>
              </a:ext>
            </a:extLst>
          </p:cNvPr>
          <p:cNvSpPr/>
          <p:nvPr userDrawn="1"/>
        </p:nvSpPr>
        <p:spPr>
          <a:xfrm rot="5400000">
            <a:off x="99000" y="6257350"/>
            <a:ext cx="34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EBD56-B0B7-6375-FEC1-B8CE7897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396320"/>
            <a:ext cx="5574720" cy="406536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B2E307-A211-4E16-862C-AD7A1C362D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400" y="6367840"/>
            <a:ext cx="1066158" cy="33050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63F454B-B3F1-F426-7318-F169366D5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3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9517B-B094-7146-DFA2-8C8E82332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3C596-8D0A-DEE7-65C2-DBDF5E48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199588"/>
            <a:ext cx="4050720" cy="568733"/>
          </a:xfrm>
        </p:spPr>
        <p:txBody>
          <a:bodyPr anchor="ctr" anchorCtr="0">
            <a:noAutofit/>
          </a:bodyPr>
          <a:lstStyle>
            <a:lvl1pPr>
              <a:defRPr sz="20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AF8F38-9009-86D0-92D7-3583DC4A8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1799303"/>
            <a:ext cx="10753726" cy="398713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F256E13-368E-ABCA-46E9-0114CEDB5F83}"/>
              </a:ext>
            </a:extLst>
          </p:cNvPr>
          <p:cNvSpPr/>
          <p:nvPr userDrawn="1"/>
        </p:nvSpPr>
        <p:spPr>
          <a:xfrm rot="5400000">
            <a:off x="99000" y="6257350"/>
            <a:ext cx="34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0D3F9D-4BB7-F136-80C2-000FFBCD9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7" y="6351230"/>
            <a:ext cx="519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  <a:cs typeface="Roboto" panose="02000000000000000000" pitchFamily="2" charset="0"/>
              </a:defRPr>
            </a:lvl1pPr>
          </a:lstStyle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3B5783E4-58FA-8BB7-6AC2-5036CBBD20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6367840"/>
            <a:ext cx="1066158" cy="3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9517B-B094-7146-DFA2-8C8E82332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3C596-8D0A-DEE7-65C2-DBDF5E48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199588"/>
            <a:ext cx="4050720" cy="568733"/>
          </a:xfrm>
        </p:spPr>
        <p:txBody>
          <a:bodyPr anchor="ctr" anchorCtr="0">
            <a:noAutofit/>
          </a:bodyPr>
          <a:lstStyle>
            <a:lvl1pPr>
              <a:defRPr sz="20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AF8F38-9009-86D0-92D7-3583DC4A8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2118360"/>
            <a:ext cx="10753726" cy="366807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F256E13-368E-ABCA-46E9-0114CEDB5F83}"/>
              </a:ext>
            </a:extLst>
          </p:cNvPr>
          <p:cNvSpPr/>
          <p:nvPr userDrawn="1"/>
        </p:nvSpPr>
        <p:spPr>
          <a:xfrm rot="5400000">
            <a:off x="99000" y="6257350"/>
            <a:ext cx="34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0D3F9D-4BB7-F136-80C2-000FFBCD9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7" y="6351230"/>
            <a:ext cx="519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  <a:cs typeface="Roboto" panose="02000000000000000000" pitchFamily="2" charset="0"/>
              </a:defRPr>
            </a:lvl1pPr>
          </a:lstStyle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3B5783E4-58FA-8BB7-6AC2-5036CBBD20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6367840"/>
            <a:ext cx="1066158" cy="3305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D9C43-4391-6AED-A0AE-5B3BCDB939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287463"/>
            <a:ext cx="6878637" cy="568325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40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2FB9-6FAB-D082-BAF5-3251A49F4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1DA82-43B4-8BE5-3653-2A6B24E8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7316-FF84-0A90-1044-BC1C021F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91B89-7450-67F8-A1AF-61A3ED10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8482-7D4B-73F5-EAD2-140A0750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14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D9064-F6AE-4742-29FB-74830143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20000"/>
            <a:ext cx="10753200" cy="794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6B4F-850F-1C73-EC42-9B66D74E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825625"/>
            <a:ext cx="107532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DC22C5DD-1071-6AB4-6546-DAA293EAECD9}"/>
              </a:ext>
            </a:extLst>
          </p:cNvPr>
          <p:cNvSpPr/>
          <p:nvPr userDrawn="1"/>
        </p:nvSpPr>
        <p:spPr>
          <a:xfrm rot="5400000">
            <a:off x="99000" y="6257350"/>
            <a:ext cx="34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2DCDD-A02F-8E15-455C-1ABC14F50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7" y="6351230"/>
            <a:ext cx="519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  <a:cs typeface="Roboto" panose="02000000000000000000" pitchFamily="2" charset="0"/>
              </a:defRPr>
            </a:lvl1pPr>
          </a:lstStyle>
          <a:p>
            <a:fld id="{0D86B609-1A77-4A19-890E-25CDA7CFEBB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C4EFA5E5-AD8F-147F-7FA3-113EA47061D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6367840"/>
            <a:ext cx="1066158" cy="3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0" r:id="rId4"/>
    <p:sldLayoutId id="2147483664" r:id="rId5"/>
    <p:sldLayoutId id="2147483665" r:id="rId6"/>
    <p:sldLayoutId id="2147483666" r:id="rId7"/>
    <p:sldLayoutId id="2147483668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700" kern="1200">
          <a:solidFill>
            <a:schemeClr val="tx1"/>
          </a:solidFill>
          <a:latin typeface="Arial" panose="020B0604020202020204" pitchFamily="34" charset="0"/>
          <a:ea typeface="Roboto Flex Normal Thin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Roboto Flex Normal Thin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Roboto Flex Normal Thin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Roboto Flex Normal Thin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Flex Normal Thin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Flex Normal Thin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7329-1ABD-7789-BC70-1786BA50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 preparation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23B71-35F6-B7BB-5A09-B25DF9F6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68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D853D7-BC30-AE21-471B-EE36AA58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Roboto Flex Normal" panose="02000000000000000000" pitchFamily="2" charset="0"/>
              </a:rPr>
              <a:t>Exam Day</a:t>
            </a:r>
            <a:br>
              <a:rPr lang="en-US" dirty="0"/>
            </a:br>
            <a:br>
              <a:rPr lang="en-US" dirty="0"/>
            </a:br>
            <a:r>
              <a:rPr lang="en-US" sz="3100" dirty="0" err="1"/>
              <a:t>Day</a:t>
            </a:r>
            <a:r>
              <a:rPr lang="en-US" sz="3100" dirty="0"/>
              <a:t> Date Month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Start time – End time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Check-in time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Check-in opens 30 minutes prior start time.</a:t>
            </a: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5E1C-5A1B-06D4-2F6F-862B3F062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1588"/>
            <a:ext cx="519113" cy="365125"/>
          </a:xfrm>
        </p:spPr>
        <p:txBody>
          <a:bodyPr/>
          <a:lstStyle/>
          <a:p>
            <a:fld id="{0D86B609-1A77-4A19-890E-25CDA7CFEBBE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66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D853D7-BC30-AE21-471B-EE36AA58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916" y="1149939"/>
            <a:ext cx="5760602" cy="157338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Roboto Flex Normal" panose="02000000000000000000" pitchFamily="2" charset="0"/>
              </a:rPr>
              <a:t>During the exam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The invigilator will be able to:</a:t>
            </a: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5E1C-5A1B-06D4-2F6F-862B3F062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1588"/>
            <a:ext cx="519113" cy="365125"/>
          </a:xfrm>
        </p:spPr>
        <p:txBody>
          <a:bodyPr/>
          <a:lstStyle/>
          <a:p>
            <a:fld id="{0D86B609-1A77-4A19-890E-25CDA7CFEBBE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524E638A-315D-A10C-8589-2F1376F44A66}"/>
              </a:ext>
            </a:extLst>
          </p:cNvPr>
          <p:cNvSpPr txBox="1">
            <a:spLocks/>
          </p:cNvSpPr>
          <p:nvPr/>
        </p:nvSpPr>
        <p:spPr>
          <a:xfrm>
            <a:off x="5521916" y="2900461"/>
            <a:ext cx="6226136" cy="309084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00" kern="1200">
                <a:solidFill>
                  <a:schemeClr val="bg1"/>
                </a:solidFill>
                <a:latin typeface="Roboto Flex Normal Thin" panose="02000000000000000000" pitchFamily="2" charset="0"/>
                <a:ea typeface="Roboto Flex Normal Thin" panose="02000000000000000000" pitchFamily="2" charset="0"/>
                <a:cs typeface="Roboto" panose="02000000000000000000" pitchFamily="2" charset="0"/>
              </a:defRPr>
            </a:lvl1pPr>
          </a:lstStyle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ea typeface="Roboto Flex Normal" panose="02000000000000000000" pitchFamily="2" charset="0"/>
              </a:rPr>
              <a:t>see your desktop screen via screensharing.</a:t>
            </a: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ea typeface="Roboto Flex Normal" panose="02000000000000000000" pitchFamily="2" charset="0"/>
              </a:rPr>
              <a:t>see you and your room via the webcam.</a:t>
            </a: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ea typeface="Roboto Flex Normal" panose="02000000000000000000" pitchFamily="2" charset="0"/>
              </a:rPr>
              <a:t>hear you and any background noise via the microphone.</a:t>
            </a:r>
            <a:br>
              <a:rPr lang="en-US" sz="9300" dirty="0">
                <a:latin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5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59D3-CC0C-B69A-81D6-BE2D3A47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8" y="444200"/>
            <a:ext cx="3134143" cy="1355543"/>
          </a:xfrm>
        </p:spPr>
        <p:txBody>
          <a:bodyPr/>
          <a:lstStyle/>
          <a:p>
            <a:r>
              <a:rPr lang="en-AU" dirty="0">
                <a:gradFill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3600000" scaled="0"/>
                </a:gradFill>
                <a:latin typeface="Arial" panose="020B0604020202020204" pitchFamily="34" charset="0"/>
                <a:ea typeface="Roboto Flex Normal" panose="02000000000000000000" pitchFamily="2" charset="0"/>
              </a:rPr>
              <a:t>Exam preparation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72666-8269-12C0-F4B5-2AE9B547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609-1A77-4A19-890E-25CDA7CFEBBE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52C8F-7DD6-612C-3F58-DAEDF950DA85}"/>
              </a:ext>
            </a:extLst>
          </p:cNvPr>
          <p:cNvSpPr txBox="1"/>
          <p:nvPr/>
        </p:nvSpPr>
        <p:spPr>
          <a:xfrm>
            <a:off x="5309127" y="892503"/>
            <a:ext cx="6429044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Available from the LMS</a:t>
            </a:r>
            <a:endParaRPr lang="en-AU" sz="17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770D1-245C-72EB-2496-A399462985D8}"/>
              </a:ext>
            </a:extLst>
          </p:cNvPr>
          <p:cNvCxnSpPr>
            <a:cxnSpLocks/>
          </p:cNvCxnSpPr>
          <p:nvPr/>
        </p:nvCxnSpPr>
        <p:spPr>
          <a:xfrm>
            <a:off x="5186171" y="444200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C61D28-90C1-025E-3D00-448A49DCD20E}"/>
              </a:ext>
            </a:extLst>
          </p:cNvPr>
          <p:cNvCxnSpPr>
            <a:cxnSpLocks/>
          </p:cNvCxnSpPr>
          <p:nvPr/>
        </p:nvCxnSpPr>
        <p:spPr>
          <a:xfrm flipV="1">
            <a:off x="5186171" y="1290713"/>
            <a:ext cx="7005829" cy="1980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FDF70C-CEAB-98FA-EB2D-E6B7D16064DC}"/>
              </a:ext>
            </a:extLst>
          </p:cNvPr>
          <p:cNvCxnSpPr>
            <a:cxnSpLocks/>
          </p:cNvCxnSpPr>
          <p:nvPr/>
        </p:nvCxnSpPr>
        <p:spPr>
          <a:xfrm>
            <a:off x="5186171" y="6415936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EB5C2A-A18D-5F13-5B62-56A80EC6E963}"/>
              </a:ext>
            </a:extLst>
          </p:cNvPr>
          <p:cNvSpPr txBox="1"/>
          <p:nvPr/>
        </p:nvSpPr>
        <p:spPr>
          <a:xfrm>
            <a:off x="5276614" y="4555735"/>
            <a:ext cx="646155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Requirements and Exam System Check available from the LMS</a:t>
            </a:r>
            <a:endParaRPr lang="en-AU" sz="17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D0F6D-C019-5BD7-5206-4B9CBBABEE49}"/>
              </a:ext>
            </a:extLst>
          </p:cNvPr>
          <p:cNvSpPr txBox="1"/>
          <p:nvPr/>
        </p:nvSpPr>
        <p:spPr>
          <a:xfrm>
            <a:off x="5276614" y="1842543"/>
            <a:ext cx="6403321" cy="104644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Private, quiet, well-lit space</a:t>
            </a:r>
          </a:p>
          <a:p>
            <a:r>
              <a:rPr lang="en-US" sz="1700" dirty="0">
                <a:latin typeface="Arial" panose="020B0604020202020204" pitchFamily="34" charset="0"/>
              </a:rPr>
              <a:t>No other people, children or pets present</a:t>
            </a:r>
          </a:p>
          <a:p>
            <a:r>
              <a:rPr lang="en-US" sz="1700" dirty="0">
                <a:latin typeface="Arial" panose="020B0604020202020204" pitchFamily="34" charset="0"/>
              </a:rPr>
              <a:t>Remove all items that are not used for the exam</a:t>
            </a:r>
          </a:p>
          <a:p>
            <a:r>
              <a:rPr lang="en-US" sz="1700" dirty="0">
                <a:latin typeface="Arial" panose="020B0604020202020204" pitchFamily="34" charset="0"/>
              </a:rPr>
              <a:t>Minimise external noise and interruptions</a:t>
            </a:r>
          </a:p>
        </p:txBody>
      </p:sp>
      <p:pic>
        <p:nvPicPr>
          <p:cNvPr id="21" name="Picture 20" descr="A white curved object with black background&#10;&#10;Description automatically generated">
            <a:extLst>
              <a:ext uri="{FF2B5EF4-FFF2-40B4-BE49-F238E27FC236}">
                <a16:creationId xmlns:a16="http://schemas.microsoft.com/office/drawing/2014/main" id="{91199790-892D-739D-5989-DACB8DBA5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2" y="4041642"/>
            <a:ext cx="4608585" cy="2816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C8F24-4471-D700-F6CD-0AA57AE79835}"/>
              </a:ext>
            </a:extLst>
          </p:cNvPr>
          <p:cNvSpPr txBox="1"/>
          <p:nvPr/>
        </p:nvSpPr>
        <p:spPr>
          <a:xfrm>
            <a:off x="5276615" y="4191765"/>
            <a:ext cx="5596258" cy="2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Prepare and test your computer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3D082-0B02-8DBF-F88C-A784132A0D0F}"/>
              </a:ext>
            </a:extLst>
          </p:cNvPr>
          <p:cNvSpPr txBox="1"/>
          <p:nvPr/>
        </p:nvSpPr>
        <p:spPr>
          <a:xfrm>
            <a:off x="5309127" y="548432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Read the rules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E7FE6-98D1-CF02-A924-FDB74F319C05}"/>
              </a:ext>
            </a:extLst>
          </p:cNvPr>
          <p:cNvSpPr txBox="1"/>
          <p:nvPr/>
        </p:nvSpPr>
        <p:spPr>
          <a:xfrm>
            <a:off x="5276615" y="1466914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Prepare your work area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CA9B31-D586-CA63-8E1B-C73EDB424B59}"/>
              </a:ext>
            </a:extLst>
          </p:cNvPr>
          <p:cNvCxnSpPr>
            <a:cxnSpLocks/>
          </p:cNvCxnSpPr>
          <p:nvPr/>
        </p:nvCxnSpPr>
        <p:spPr>
          <a:xfrm>
            <a:off x="5186171" y="4098425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62F8C8-6EC0-F8CC-B68F-4EFC6F4BDDC7}"/>
              </a:ext>
            </a:extLst>
          </p:cNvPr>
          <p:cNvCxnSpPr>
            <a:cxnSpLocks/>
          </p:cNvCxnSpPr>
          <p:nvPr/>
        </p:nvCxnSpPr>
        <p:spPr>
          <a:xfrm>
            <a:off x="5186171" y="3068411"/>
            <a:ext cx="6977381" cy="32421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84FD1F-ABDB-C3A4-166A-44B3CF0226CA}"/>
              </a:ext>
            </a:extLst>
          </p:cNvPr>
          <p:cNvSpPr txBox="1"/>
          <p:nvPr/>
        </p:nvSpPr>
        <p:spPr>
          <a:xfrm>
            <a:off x="5276614" y="3637860"/>
            <a:ext cx="6498317" cy="2616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Details available from the LMS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62E0C-8C3A-21CE-3E76-A6E262FB4CCD}"/>
              </a:ext>
            </a:extLst>
          </p:cNvPr>
          <p:cNvSpPr txBox="1"/>
          <p:nvPr/>
        </p:nvSpPr>
        <p:spPr>
          <a:xfrm>
            <a:off x="5276615" y="3267886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Prepare permitted materials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2E87C-22F9-7E82-2FA5-8AD209328AE1}"/>
              </a:ext>
            </a:extLst>
          </p:cNvPr>
          <p:cNvSpPr txBox="1"/>
          <p:nvPr/>
        </p:nvSpPr>
        <p:spPr>
          <a:xfrm>
            <a:off x="5276615" y="5524142"/>
            <a:ext cx="640332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Have your passport, driver’s licence or student card</a:t>
            </a:r>
          </a:p>
          <a:p>
            <a:r>
              <a:rPr lang="en-US" sz="1700" dirty="0">
                <a:latin typeface="Arial" panose="020B0604020202020204" pitchFamily="34" charset="0"/>
              </a:rPr>
              <a:t>Have your mobile phone</a:t>
            </a:r>
          </a:p>
          <a:p>
            <a:r>
              <a:rPr lang="en-US" sz="1700" dirty="0">
                <a:latin typeface="Arial" panose="020B0604020202020204" pitchFamily="34" charset="0"/>
              </a:rPr>
              <a:t>No smartwatches or non-religious headwear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10002-A426-27DE-1B95-CE73D7115E30}"/>
              </a:ext>
            </a:extLst>
          </p:cNvPr>
          <p:cNvSpPr txBox="1"/>
          <p:nvPr/>
        </p:nvSpPr>
        <p:spPr>
          <a:xfrm>
            <a:off x="5276615" y="5160171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Photo ID, phone and you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63A07-5A1C-495E-9BA6-4908A9359947}"/>
              </a:ext>
            </a:extLst>
          </p:cNvPr>
          <p:cNvCxnSpPr>
            <a:cxnSpLocks/>
          </p:cNvCxnSpPr>
          <p:nvPr/>
        </p:nvCxnSpPr>
        <p:spPr>
          <a:xfrm>
            <a:off x="5186171" y="5066831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8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59D3-CC0C-B69A-81D6-BE2D3A47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71" y="444200"/>
            <a:ext cx="3134143" cy="1355543"/>
          </a:xfrm>
        </p:spPr>
        <p:txBody>
          <a:bodyPr/>
          <a:lstStyle/>
          <a:p>
            <a:r>
              <a:rPr lang="en-AU" dirty="0">
                <a:gradFill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3600000" scaled="0"/>
                </a:gradFill>
                <a:latin typeface="Arial" panose="020B0604020202020204" pitchFamily="34" charset="0"/>
                <a:ea typeface="Roboto Flex Normal" panose="02000000000000000000" pitchFamily="2" charset="0"/>
              </a:rPr>
              <a:t>Technical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72666-8269-12C0-F4B5-2AE9B547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49" y="6351230"/>
            <a:ext cx="519113" cy="365125"/>
          </a:xfrm>
        </p:spPr>
        <p:txBody>
          <a:bodyPr/>
          <a:lstStyle/>
          <a:p>
            <a:fld id="{0D86B609-1A77-4A19-890E-25CDA7CFEBBE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8935D-C69F-3668-1F03-E9F752CB5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409" y="1843289"/>
            <a:ext cx="2590119" cy="1001484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set up your computer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52C8F-7DD6-612C-3F58-DAEDF950DA85}"/>
              </a:ext>
            </a:extLst>
          </p:cNvPr>
          <p:cNvSpPr txBox="1"/>
          <p:nvPr/>
        </p:nvSpPr>
        <p:spPr>
          <a:xfrm>
            <a:off x="5326949" y="892503"/>
            <a:ext cx="6429044" cy="1831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One computer: desktop or laptop. No tablets or phones. </a:t>
            </a:r>
          </a:p>
          <a:p>
            <a:r>
              <a:rPr lang="en-US" sz="1700" dirty="0">
                <a:latin typeface="Arial" panose="020B0604020202020204" pitchFamily="34" charset="0"/>
              </a:rPr>
              <a:t>Only one monitor (display).</a:t>
            </a:r>
          </a:p>
          <a:p>
            <a:r>
              <a:rPr lang="en-US" sz="1700" dirty="0">
                <a:latin typeface="Arial" panose="020B0604020202020204" pitchFamily="34" charset="0"/>
              </a:rPr>
              <a:t>Webcam (built-in or external). </a:t>
            </a:r>
          </a:p>
          <a:p>
            <a:r>
              <a:rPr lang="en-US" sz="1700" dirty="0">
                <a:latin typeface="Arial" panose="020B0604020202020204" pitchFamily="34" charset="0"/>
              </a:rPr>
              <a:t>Microphone (built-in or external). </a:t>
            </a:r>
          </a:p>
          <a:p>
            <a:r>
              <a:rPr lang="en-US" sz="1700" dirty="0">
                <a:latin typeface="Arial" panose="020B0604020202020204" pitchFamily="34" charset="0"/>
              </a:rPr>
              <a:t>Speakers (built-in or external). </a:t>
            </a:r>
          </a:p>
          <a:p>
            <a:r>
              <a:rPr lang="en-US" sz="1700" dirty="0">
                <a:latin typeface="Arial" panose="020B0604020202020204" pitchFamily="34" charset="0"/>
              </a:rPr>
              <a:t>No headsets, headphones or earbuds allowed.</a:t>
            </a:r>
          </a:p>
          <a:p>
            <a:endParaRPr lang="en-AU" sz="17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770D1-245C-72EB-2496-A399462985D8}"/>
              </a:ext>
            </a:extLst>
          </p:cNvPr>
          <p:cNvCxnSpPr>
            <a:cxnSpLocks/>
          </p:cNvCxnSpPr>
          <p:nvPr/>
        </p:nvCxnSpPr>
        <p:spPr>
          <a:xfrm>
            <a:off x="5203993" y="444200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FDF70C-CEAB-98FA-EB2D-E6B7D16064DC}"/>
              </a:ext>
            </a:extLst>
          </p:cNvPr>
          <p:cNvCxnSpPr>
            <a:cxnSpLocks/>
          </p:cNvCxnSpPr>
          <p:nvPr/>
        </p:nvCxnSpPr>
        <p:spPr>
          <a:xfrm>
            <a:off x="5203993" y="6415936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EB5C2A-A18D-5F13-5B62-56A80EC6E963}"/>
              </a:ext>
            </a:extLst>
          </p:cNvPr>
          <p:cNvSpPr txBox="1"/>
          <p:nvPr/>
        </p:nvSpPr>
        <p:spPr>
          <a:xfrm>
            <a:off x="5294436" y="4555735"/>
            <a:ext cx="646155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Mozilla Firefox, Google Chrome, or Microsoft Edge</a:t>
            </a:r>
            <a:endParaRPr lang="en-AU" sz="17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pic>
        <p:nvPicPr>
          <p:cNvPr id="21" name="Picture 20" descr="A white curved object with black background&#10;&#10;Description automatically generated">
            <a:extLst>
              <a:ext uri="{FF2B5EF4-FFF2-40B4-BE49-F238E27FC236}">
                <a16:creationId xmlns:a16="http://schemas.microsoft.com/office/drawing/2014/main" id="{91199790-892D-739D-5989-DACB8DBA5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1642"/>
            <a:ext cx="4608585" cy="2816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C8F24-4471-D700-F6CD-0AA57AE79835}"/>
              </a:ext>
            </a:extLst>
          </p:cNvPr>
          <p:cNvSpPr txBox="1"/>
          <p:nvPr/>
        </p:nvSpPr>
        <p:spPr>
          <a:xfrm>
            <a:off x="5294437" y="4191765"/>
            <a:ext cx="56287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Browser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3D082-0B02-8DBF-F88C-A784132A0D0F}"/>
              </a:ext>
            </a:extLst>
          </p:cNvPr>
          <p:cNvSpPr txBox="1"/>
          <p:nvPr/>
        </p:nvSpPr>
        <p:spPr>
          <a:xfrm>
            <a:off x="5326949" y="548432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Hardware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CA9B31-D586-CA63-8E1B-C73EDB424B59}"/>
              </a:ext>
            </a:extLst>
          </p:cNvPr>
          <p:cNvCxnSpPr>
            <a:cxnSpLocks/>
          </p:cNvCxnSpPr>
          <p:nvPr/>
        </p:nvCxnSpPr>
        <p:spPr>
          <a:xfrm>
            <a:off x="5203993" y="4102401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62F8C8-6EC0-F8CC-B68F-4EFC6F4BDDC7}"/>
              </a:ext>
            </a:extLst>
          </p:cNvPr>
          <p:cNvCxnSpPr>
            <a:cxnSpLocks/>
          </p:cNvCxnSpPr>
          <p:nvPr/>
        </p:nvCxnSpPr>
        <p:spPr>
          <a:xfrm>
            <a:off x="5203993" y="2646993"/>
            <a:ext cx="6977381" cy="32421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84FD1F-ABDB-C3A4-166A-44B3CF0226CA}"/>
              </a:ext>
            </a:extLst>
          </p:cNvPr>
          <p:cNvSpPr txBox="1"/>
          <p:nvPr/>
        </p:nvSpPr>
        <p:spPr>
          <a:xfrm>
            <a:off x="5276055" y="3161826"/>
            <a:ext cx="6498317" cy="7848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Hot spots are not recommended.</a:t>
            </a:r>
          </a:p>
          <a:p>
            <a:r>
              <a:rPr lang="en-US" sz="1700" dirty="0">
                <a:latin typeface="Arial" panose="020B0604020202020204" pitchFamily="34" charset="0"/>
              </a:rPr>
              <a:t>Required upload speed of 2 Mbps and download speed of 2 Mbps.</a:t>
            </a:r>
          </a:p>
          <a:p>
            <a:r>
              <a:rPr lang="en-US" sz="1700" dirty="0">
                <a:latin typeface="Arial" panose="020B0604020202020204" pitchFamily="34" charset="0"/>
              </a:rPr>
              <a:t>Run an Internet Speed Test to check.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62E0C-8C3A-21CE-3E76-A6E262FB4CCD}"/>
              </a:ext>
            </a:extLst>
          </p:cNvPr>
          <p:cNvSpPr txBox="1"/>
          <p:nvPr/>
        </p:nvSpPr>
        <p:spPr>
          <a:xfrm>
            <a:off x="5294437" y="2794039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Reliable Internet connection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2E87C-22F9-7E82-2FA5-8AD209328AE1}"/>
              </a:ext>
            </a:extLst>
          </p:cNvPr>
          <p:cNvSpPr txBox="1"/>
          <p:nvPr/>
        </p:nvSpPr>
        <p:spPr>
          <a:xfrm>
            <a:off x="5294437" y="5524142"/>
            <a:ext cx="640332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Available from LMS 48 hours prior to exam</a:t>
            </a:r>
          </a:p>
          <a:p>
            <a:r>
              <a:rPr lang="en-US" sz="1700" dirty="0">
                <a:latin typeface="Arial" panose="020B0604020202020204" pitchFamily="34" charset="0"/>
              </a:rPr>
              <a:t>Installs invigilatorPlus browser extension</a:t>
            </a:r>
          </a:p>
          <a:p>
            <a:r>
              <a:rPr lang="en-US" sz="1700" dirty="0">
                <a:latin typeface="Arial" panose="020B0604020202020204" pitchFamily="34" charset="0"/>
              </a:rPr>
              <a:t>Checks your computer set-up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10002-A426-27DE-1B95-CE73D7115E30}"/>
              </a:ext>
            </a:extLst>
          </p:cNvPr>
          <p:cNvSpPr txBox="1"/>
          <p:nvPr/>
        </p:nvSpPr>
        <p:spPr>
          <a:xfrm>
            <a:off x="5294437" y="5161751"/>
            <a:ext cx="55962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100000">
                      <a:schemeClr val="accent2"/>
                    </a:gs>
                    <a:gs pos="0">
                      <a:schemeClr val="tx2"/>
                    </a:gs>
                  </a:gsLst>
                  <a:lin ang="3600000" scaled="0"/>
                </a:gra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Run an Exam System Check</a:t>
            </a:r>
            <a:endParaRPr lang="en-AU" sz="2000" dirty="0">
              <a:gradFill>
                <a:gsLst>
                  <a:gs pos="100000">
                    <a:schemeClr val="accent2"/>
                  </a:gs>
                  <a:gs pos="0">
                    <a:schemeClr val="tx2"/>
                  </a:gs>
                </a:gsLst>
                <a:lin ang="3600000" scaled="0"/>
              </a:gradFill>
              <a:latin typeface="Roboto Flex Normal Medium" panose="02000000000000000000" pitchFamily="2" charset="0"/>
              <a:ea typeface="Roboto Flex Normal Medium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63A07-5A1C-495E-9BA6-4908A9359947}"/>
              </a:ext>
            </a:extLst>
          </p:cNvPr>
          <p:cNvCxnSpPr>
            <a:cxnSpLocks/>
          </p:cNvCxnSpPr>
          <p:nvPr/>
        </p:nvCxnSpPr>
        <p:spPr>
          <a:xfrm>
            <a:off x="5203993" y="5046951"/>
            <a:ext cx="7005829" cy="0"/>
          </a:xfrm>
          <a:prstGeom prst="line">
            <a:avLst/>
          </a:prstGeom>
          <a:ln w="19050" cap="rnd">
            <a:solidFill>
              <a:schemeClr val="bg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1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D853D7-BC30-AE21-471B-EE36AA58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0" y="1046572"/>
            <a:ext cx="5760602" cy="4845784"/>
          </a:xfrm>
        </p:spPr>
        <p:txBody>
          <a:bodyPr>
            <a:normAutofit/>
          </a:bodyPr>
          <a:lstStyle/>
          <a:p>
            <a:r>
              <a:rPr lang="en-US" sz="4000" dirty="0">
                <a:ea typeface="Roboto Flex Normal" panose="02000000000000000000" pitchFamily="2" charset="0"/>
              </a:rPr>
              <a:t>More information</a:t>
            </a:r>
            <a:br>
              <a:rPr lang="en-US" dirty="0">
                <a:ea typeface="Roboto Flex Normal" panose="02000000000000000000" pitchFamily="2" charset="0"/>
              </a:rPr>
            </a:br>
            <a:br>
              <a:rPr lang="en-US" dirty="0">
                <a:ea typeface="Roboto Flex Normal" panose="02000000000000000000" pitchFamily="2" charset="0"/>
              </a:rPr>
            </a:br>
            <a:r>
              <a:rPr lang="en-US" sz="3200" dirty="0">
                <a:ea typeface="Roboto Flex Normal" panose="02000000000000000000" pitchFamily="2" charset="0"/>
              </a:rPr>
              <a:t>Check the LMS</a:t>
            </a: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5E1C-5A1B-06D4-2F6F-862B3F062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1588"/>
            <a:ext cx="519113" cy="365125"/>
          </a:xfrm>
        </p:spPr>
        <p:txBody>
          <a:bodyPr/>
          <a:lstStyle/>
          <a:p>
            <a:fld id="{0D86B609-1A77-4A19-890E-25CDA7CFEBBE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61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vigilatorPlus">
      <a:dk1>
        <a:sysClr val="windowText" lastClr="000000"/>
      </a:dk1>
      <a:lt1>
        <a:sysClr val="window" lastClr="FFFFFF"/>
      </a:lt1>
      <a:dk2>
        <a:srgbClr val="E5004D"/>
      </a:dk2>
      <a:lt2>
        <a:srgbClr val="7C8795"/>
      </a:lt2>
      <a:accent1>
        <a:srgbClr val="FBE232"/>
      </a:accent1>
      <a:accent2>
        <a:srgbClr val="F58C35"/>
      </a:accent2>
      <a:accent3>
        <a:srgbClr val="C822BC"/>
      </a:accent3>
      <a:accent4>
        <a:srgbClr val="592B8A"/>
      </a:accent4>
      <a:accent5>
        <a:srgbClr val="00B6ED"/>
      </a:accent5>
      <a:accent6>
        <a:srgbClr val="E5E7EA"/>
      </a:accent6>
      <a:hlink>
        <a:srgbClr val="0563C1"/>
      </a:hlink>
      <a:folHlink>
        <a:srgbClr val="954F72"/>
      </a:folHlink>
    </a:clrScheme>
    <a:fontScheme name="invigilatorPlus fonts">
      <a:majorFont>
        <a:latin typeface="Roboto Flex Normal Thin"/>
        <a:ea typeface=""/>
        <a:cs typeface=""/>
      </a:majorFont>
      <a:minorFont>
        <a:latin typeface="Roboto Flex Norm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2710</TotalTime>
  <Words>295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 Flex Normal</vt:lpstr>
      <vt:lpstr>Roboto Flex Normal ExtraLight</vt:lpstr>
      <vt:lpstr>Roboto Flex Normal Medium</vt:lpstr>
      <vt:lpstr>Office Theme</vt:lpstr>
      <vt:lpstr>Exam preparation</vt:lpstr>
      <vt:lpstr>Exam Day  Day Date Month  Start time – End time  Check-in time  Check-in opens 30 minutes prior start time.  </vt:lpstr>
      <vt:lpstr>During the exam  The invigilator will be able to:     </vt:lpstr>
      <vt:lpstr>Exam preparation</vt:lpstr>
      <vt:lpstr>Technical requirements</vt:lpstr>
      <vt:lpstr>More information  Check the LMS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Nathan</dc:creator>
  <cp:lastModifiedBy>Nicole Jones</cp:lastModifiedBy>
  <cp:revision>180</cp:revision>
  <dcterms:created xsi:type="dcterms:W3CDTF">2023-07-08T10:29:07Z</dcterms:created>
  <dcterms:modified xsi:type="dcterms:W3CDTF">2025-08-19T03:36:53Z</dcterms:modified>
</cp:coreProperties>
</file>